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005CD1-1C97-46AF-9D19-7A073C780AE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DB2DA4-C365-414C-9820-C797893E30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eacher@schoo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Students and Parents!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953000"/>
            <a:ext cx="5114778" cy="1135912"/>
          </a:xfrm>
        </p:spPr>
        <p:txBody>
          <a:bodyPr/>
          <a:lstStyle/>
          <a:p>
            <a:r>
              <a:rPr lang="en-US" dirty="0" smtClean="0"/>
              <a:t>Ms. Kinney’s 5</a:t>
            </a:r>
            <a:r>
              <a:rPr lang="en-US" baseline="30000" dirty="0" smtClean="0"/>
              <a:t>th</a:t>
            </a:r>
            <a:r>
              <a:rPr lang="en-US" dirty="0" smtClean="0"/>
              <a:t> Grade class</a:t>
            </a:r>
          </a:p>
          <a:p>
            <a:r>
              <a:rPr lang="en-US" dirty="0" smtClean="0"/>
              <a:t>Room 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9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Getting to know me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Ms. Kinney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4771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will be my first year teaching.</a:t>
            </a:r>
          </a:p>
          <a:p>
            <a:r>
              <a:rPr lang="en-US" dirty="0" smtClean="0"/>
              <a:t>I graduated from the University of Missouri. </a:t>
            </a:r>
          </a:p>
          <a:p>
            <a:r>
              <a:rPr lang="en-US" dirty="0" smtClean="0"/>
              <a:t>I am married, have two children, and one dog.</a:t>
            </a:r>
          </a:p>
          <a:p>
            <a:r>
              <a:rPr lang="en-US" dirty="0" smtClean="0"/>
              <a:t>I am interested in lots of different things, such as art and sports, mostly football – GO CHIEFS!</a:t>
            </a:r>
          </a:p>
          <a:p>
            <a:r>
              <a:rPr lang="en-US" dirty="0" smtClean="0"/>
              <a:t>I am so excited to be your teacher this year!</a:t>
            </a:r>
            <a:endParaRPr lang="en-US" dirty="0"/>
          </a:p>
          <a:p>
            <a:pPr marL="0" indent="0" algn="r">
              <a:buNone/>
            </a:pPr>
            <a:endParaRPr lang="en-US" sz="1800" dirty="0" smtClean="0"/>
          </a:p>
          <a:p>
            <a:pPr marL="0" indent="0" algn="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Contacting me:</a:t>
            </a:r>
          </a:p>
          <a:p>
            <a:pPr marL="0" indent="0" algn="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(816)-555-5555 </a:t>
            </a:r>
          </a:p>
          <a:p>
            <a:pPr marL="0" indent="0" algn="r">
              <a:buNone/>
            </a:pPr>
            <a:r>
              <a:rPr lang="en-US" sz="1800" dirty="0" smtClean="0">
                <a:solidFill>
                  <a:schemeClr val="tx2"/>
                </a:solidFill>
                <a:hlinkClick r:id="rId2"/>
              </a:rPr>
              <a:t>Teacher@school.com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I will be available after </a:t>
            </a:r>
          </a:p>
          <a:p>
            <a:pPr marL="0" indent="0" algn="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school everyday until 4:00 P.M. </a:t>
            </a:r>
          </a:p>
        </p:txBody>
      </p:sp>
    </p:spTree>
    <p:extLst>
      <p:ext uri="{BB962C8B-B14F-4D97-AF65-F5344CB8AC3E}">
        <p14:creationId xmlns:p14="http://schemas.microsoft.com/office/powerpoint/2010/main" val="175151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239000" cy="4038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Getting to know your classmates and the classroom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The first week of school we will spend a lot of time getting to know all about the classroom rules and procedures, as well as getting to know one another! So if you get a little confused, do not worry, before we know it we will all get the hang of things!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457200" y="5638800"/>
            <a:ext cx="76200" cy="7407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18337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Respect me and other teachers/school staff</a:t>
            </a:r>
          </a:p>
          <a:p>
            <a:pPr lvl="1" algn="just"/>
            <a:r>
              <a:rPr lang="en-US" dirty="0" smtClean="0"/>
              <a:t>Always listen and do what you are asked</a:t>
            </a:r>
          </a:p>
          <a:p>
            <a:pPr algn="just"/>
            <a:r>
              <a:rPr lang="en-US" dirty="0" smtClean="0"/>
              <a:t>Respect your fellow classmates</a:t>
            </a:r>
          </a:p>
          <a:p>
            <a:pPr lvl="1" algn="just"/>
            <a:r>
              <a:rPr lang="en-US" dirty="0" smtClean="0"/>
              <a:t>Always follow directions</a:t>
            </a:r>
          </a:p>
          <a:p>
            <a:pPr lvl="1" algn="just"/>
            <a:r>
              <a:rPr lang="en-US" dirty="0" smtClean="0"/>
              <a:t>Always be polite and kind</a:t>
            </a:r>
          </a:p>
          <a:p>
            <a:pPr algn="just"/>
            <a:r>
              <a:rPr lang="en-US" dirty="0" smtClean="0"/>
              <a:t>Respect yourself</a:t>
            </a:r>
          </a:p>
          <a:p>
            <a:pPr lvl="1" algn="just"/>
            <a:r>
              <a:rPr lang="en-US" dirty="0" smtClean="0"/>
              <a:t>Always try your hardest</a:t>
            </a:r>
          </a:p>
          <a:p>
            <a:pPr lvl="1" algn="just"/>
            <a:r>
              <a:rPr lang="en-US" dirty="0" smtClean="0"/>
              <a:t>Always turn in all homework and assignments</a:t>
            </a:r>
          </a:p>
          <a:p>
            <a:pPr lvl="1" algn="just"/>
            <a:r>
              <a:rPr lang="en-US" dirty="0" smtClean="0"/>
              <a:t>Always show up to class and be ready to learn</a:t>
            </a:r>
          </a:p>
          <a:p>
            <a:pPr marL="292608" lvl="1" indent="0">
              <a:buNone/>
            </a:pPr>
            <a:endParaRPr lang="en-US" dirty="0" smtClean="0"/>
          </a:p>
          <a:p>
            <a:pPr marL="292608" lvl="1" indent="0" algn="ctr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You must give respect in order to receive it!</a:t>
            </a:r>
          </a:p>
        </p:txBody>
      </p:sp>
    </p:spTree>
    <p:extLst>
      <p:ext uri="{BB962C8B-B14F-4D97-AF65-F5344CB8AC3E}">
        <p14:creationId xmlns:p14="http://schemas.microsoft.com/office/powerpoint/2010/main" val="120497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239000" cy="4191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We will have so much fun this year. I am so excited to get to know each of you and work with you all this year. We will set many goals and achieve many accomplishments this year. I hope that you all are excited for this upcoming school year!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98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</TotalTime>
  <Words>217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Welcome Students and Parents!</vt:lpstr>
      <vt:lpstr>Getting to know me Ms. Kinney</vt:lpstr>
      <vt:lpstr>Getting to know your classmates and the classroom     The first week of school we will spend a lot of time getting to know all about the classroom rules and procedures, as well as getting to know one another! So if you get a little confused, do not worry, before we know it we will all get the hang of things!</vt:lpstr>
      <vt:lpstr>RESPECT</vt:lpstr>
      <vt:lpstr>PowerPoint Presentation</vt:lpstr>
    </vt:vector>
  </TitlesOfParts>
  <Company>Metropolitan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Students and Parents!</dc:title>
  <dc:creator>IT</dc:creator>
  <cp:lastModifiedBy>IT</cp:lastModifiedBy>
  <cp:revision>5</cp:revision>
  <dcterms:created xsi:type="dcterms:W3CDTF">2013-12-13T00:30:41Z</dcterms:created>
  <dcterms:modified xsi:type="dcterms:W3CDTF">2013-12-13T01:43:55Z</dcterms:modified>
</cp:coreProperties>
</file>